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1" autoAdjust="0"/>
    <p:restoredTop sz="94660"/>
  </p:normalViewPr>
  <p:slideViewPr>
    <p:cSldViewPr snapToGrid="0">
      <p:cViewPr>
        <p:scale>
          <a:sx n="100" d="100"/>
          <a:sy n="100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14620-D770-4447-B03F-F37D6BDF92D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4781-8782-41D1-A9C9-B726887C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83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1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4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9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1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3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2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1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4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CDBCF-552C-4EB6-A344-011533E2CE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8D114-D106-451E-8379-D1D44C230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6600" y="1009291"/>
            <a:ext cx="8130328" cy="54691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TextBox 6"/>
          <p:cNvSpPr txBox="1"/>
          <p:nvPr/>
        </p:nvSpPr>
        <p:spPr>
          <a:xfrm>
            <a:off x="1776179" y="4043879"/>
            <a:ext cx="708837" cy="40735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Corrosive Storage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8338" y="1166418"/>
            <a:ext cx="612475" cy="5933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Area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86" y="2693047"/>
            <a:ext cx="603542" cy="5972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165" y="2693047"/>
            <a:ext cx="606719" cy="5972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5911" y="2716695"/>
            <a:ext cx="789585" cy="5582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7821" y="2693047"/>
            <a:ext cx="500471" cy="6366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959" y="3981272"/>
            <a:ext cx="642279" cy="4699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81224" y="1097019"/>
            <a:ext cx="581050" cy="865761"/>
          </a:xfrm>
          <a:prstGeom prst="rect">
            <a:avLst/>
          </a:prstGeom>
          <a:pattFill prst="pct30">
            <a:fgClr>
              <a:srgbClr val="00B0F0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Fume</a:t>
            </a:r>
          </a:p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61848" y="1088676"/>
            <a:ext cx="593230" cy="874104"/>
          </a:xfrm>
          <a:prstGeom prst="rect">
            <a:avLst/>
          </a:prstGeom>
          <a:pattFill prst="pct40">
            <a:fgClr>
              <a:srgbClr val="00B0F0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 Safety Cabinet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1763" y="2728532"/>
            <a:ext cx="787244" cy="56568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86599" y="325310"/>
            <a:ext cx="8130329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 Plan of Laboratory Layout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Building: 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Room(s): 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_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78448" y="4039080"/>
            <a:ext cx="804459" cy="4121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Carcinogen Storage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01669" y="1172953"/>
            <a:ext cx="496102" cy="66375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97147" y="1262813"/>
            <a:ext cx="565327" cy="3074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CHP Binder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7147" y="4848590"/>
            <a:ext cx="800450" cy="507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Storage Refrigerator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76338" y="4039080"/>
            <a:ext cx="644427" cy="4121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Highly Toxic Storage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64116" y="4039076"/>
            <a:ext cx="904188" cy="41215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Reproductive Toxin Storage</a:t>
            </a:r>
          </a:p>
        </p:txBody>
      </p:sp>
      <p:sp>
        <p:nvSpPr>
          <p:cNvPr id="27" name="Oval 26"/>
          <p:cNvSpPr>
            <a:spLocks/>
          </p:cNvSpPr>
          <p:nvPr/>
        </p:nvSpPr>
        <p:spPr>
          <a:xfrm>
            <a:off x="4812992" y="1311288"/>
            <a:ext cx="848745" cy="324718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Exhaust</a:t>
            </a:r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5686" y="5629591"/>
            <a:ext cx="781489" cy="57488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711655" y="4033451"/>
            <a:ext cx="666683" cy="4177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Oxidizer Storage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559496" y="2805148"/>
            <a:ext cx="686801" cy="4124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 Acid Spill Kit</a:t>
            </a:r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65910" y="5629593"/>
            <a:ext cx="596777" cy="507044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 Glasses Station</a:t>
            </a:r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564115" y="5629591"/>
            <a:ext cx="610369" cy="507046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Coat Station</a:t>
            </a:r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99432" y="4043878"/>
            <a:ext cx="623802" cy="40735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Reactive Storage</a:t>
            </a:r>
          </a:p>
        </p:txBody>
      </p:sp>
    </p:spTree>
    <p:extLst>
      <p:ext uri="{BB962C8B-B14F-4D97-AF65-F5344CB8AC3E}">
        <p14:creationId xmlns:p14="http://schemas.microsoft.com/office/powerpoint/2010/main" val="39994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48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Ebeling, Tom</dc:creator>
  <cp:lastModifiedBy>Ebeling, Tom</cp:lastModifiedBy>
  <cp:revision>31</cp:revision>
  <dcterms:created xsi:type="dcterms:W3CDTF">2019-11-07T16:48:25Z</dcterms:created>
  <dcterms:modified xsi:type="dcterms:W3CDTF">2019-11-13T23:36:40Z</dcterms:modified>
</cp:coreProperties>
</file>